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301" r:id="rId21"/>
    <p:sldId id="304" r:id="rId22"/>
    <p:sldId id="299" r:id="rId23"/>
    <p:sldId id="298" r:id="rId24"/>
    <p:sldId id="286" r:id="rId25"/>
    <p:sldId id="302" r:id="rId26"/>
    <p:sldId id="303" r:id="rId27"/>
    <p:sldId id="290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5204" autoAdjust="0"/>
  </p:normalViewPr>
  <p:slideViewPr>
    <p:cSldViewPr snapToGrid="0">
      <p:cViewPr>
        <p:scale>
          <a:sx n="50" d="100"/>
          <a:sy n="50" d="100"/>
        </p:scale>
        <p:origin x="1408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09/02/2015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09/02/2015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jpg"/><Relationship Id="rId1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277834" y="2474483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149786" y="-363943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6938986" y="-821292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6970165" y="1364874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431670" y="2471155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601649" y="-708285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590120" y="-710034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149860" y="-26619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549847" y="2531160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298375" y="58010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291262" y="17643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655094" y="188419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461050" y="-831580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256202" y="2201844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561372" y="-1741619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373961" y="-1174531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608944" y="-979226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305940" y="2040905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428300" y="1406254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027577" y="1899939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367342" y="1744759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097175" y="-711129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099258" y="666500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030202" y="661737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079135" y="5667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078165" y="176182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287252" y="1354681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143977" y="1429418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315827" y="1140368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434533" y="1108255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357673" y="190530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396193" y="-769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284303" y="-839282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289141" y="-708653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561542" y="-88986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5969827" y="-829606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5967408" y="-708653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28301" y="-889863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445518" y="265783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321775" y="26332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199516" y="128107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957200" y="-11770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397484" y="-49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376536" y="-39553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222844" y="13447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5648450" y="-1222746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6040495" y="1417551"/>
              <a:ext cx="252000" cy="2226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749533" y="-1553459"/>
              <a:ext cx="252000" cy="1677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Rectangle 498"/>
            <p:cNvSpPr/>
            <p:nvPr/>
          </p:nvSpPr>
          <p:spPr>
            <a:xfrm rot="10800000">
              <a:off x="7033640" y="-840833"/>
              <a:ext cx="252000" cy="35021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4458106" y="2362200"/>
            <a:ext cx="1592336" cy="18288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r="13066"/>
          <a:stretch/>
        </p:blipFill>
        <p:spPr>
          <a:xfrm>
            <a:off x="1955800" y="2400300"/>
            <a:ext cx="1308100" cy="17526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1" b="30756"/>
          <a:stretch/>
        </p:blipFill>
        <p:spPr>
          <a:xfrm>
            <a:off x="4038216" y="745035"/>
            <a:ext cx="2384052" cy="73111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9" b="4589"/>
          <a:stretch/>
        </p:blipFill>
        <p:spPr>
          <a:xfrm>
            <a:off x="4458106" y="-870621"/>
            <a:ext cx="1556452" cy="108028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24" y="648785"/>
            <a:ext cx="426420" cy="901700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68" y="5442610"/>
            <a:ext cx="1641475" cy="867637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52" y="5296284"/>
            <a:ext cx="1186913" cy="1013963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04" y="529631"/>
            <a:ext cx="1224096" cy="1120942"/>
          </a:xfrm>
          <a:prstGeom prst="rect">
            <a:avLst/>
          </a:prstGeom>
        </p:spPr>
      </p:pic>
      <p:pic>
        <p:nvPicPr>
          <p:cNvPr id="49" name="Immagin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48" y="-711481"/>
            <a:ext cx="762000" cy="660400"/>
          </a:xfrm>
          <a:prstGeom prst="rect">
            <a:avLst/>
          </a:prstGeom>
        </p:spPr>
      </p:pic>
      <p:pic>
        <p:nvPicPr>
          <p:cNvPr id="50" name="Immagin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47" y="-745262"/>
            <a:ext cx="944764" cy="944764"/>
          </a:xfrm>
          <a:prstGeom prst="rect">
            <a:avLst/>
          </a:prstGeom>
        </p:spPr>
      </p:pic>
      <p:pic>
        <p:nvPicPr>
          <p:cNvPr id="130" name="Immagine 1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47" y="-804763"/>
            <a:ext cx="426420" cy="901700"/>
          </a:xfrm>
          <a:prstGeom prst="rect">
            <a:avLst/>
          </a:prstGeom>
        </p:spPr>
      </p:pic>
      <p:pic>
        <p:nvPicPr>
          <p:cNvPr id="51" name="Immagine 5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6" b="16111"/>
          <a:stretch/>
        </p:blipFill>
        <p:spPr>
          <a:xfrm>
            <a:off x="7281843" y="2771870"/>
            <a:ext cx="1608848" cy="1093421"/>
          </a:xfrm>
          <a:prstGeom prst="rect">
            <a:avLst/>
          </a:prstGeom>
        </p:spPr>
      </p:pic>
      <p:pic>
        <p:nvPicPr>
          <p:cNvPr id="55" name="Immagine 5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15" y="5175910"/>
            <a:ext cx="2142667" cy="1460529"/>
          </a:xfrm>
          <a:prstGeom prst="rect">
            <a:avLst/>
          </a:prstGeom>
        </p:spPr>
      </p:pic>
      <p:pic>
        <p:nvPicPr>
          <p:cNvPr id="131" name="Immagine 1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47" y="2922508"/>
            <a:ext cx="944764" cy="944764"/>
          </a:xfrm>
          <a:prstGeom prst="rect">
            <a:avLst/>
          </a:prstGeom>
        </p:spPr>
      </p:pic>
      <p:pic>
        <p:nvPicPr>
          <p:cNvPr id="132" name="Immagine 1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47" y="2005567"/>
            <a:ext cx="944764" cy="944764"/>
          </a:xfrm>
          <a:prstGeom prst="rect">
            <a:avLst/>
          </a:prstGeom>
        </p:spPr>
      </p:pic>
      <p:pic>
        <p:nvPicPr>
          <p:cNvPr id="133" name="Immagine 1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47" y="1088624"/>
            <a:ext cx="944764" cy="944764"/>
          </a:xfrm>
          <a:prstGeom prst="rect">
            <a:avLst/>
          </a:prstGeom>
        </p:spPr>
      </p:pic>
      <p:pic>
        <p:nvPicPr>
          <p:cNvPr id="134" name="Immagine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47" y="171681"/>
            <a:ext cx="944764" cy="944764"/>
          </a:xfrm>
          <a:prstGeom prst="rect">
            <a:avLst/>
          </a:prstGeom>
        </p:spPr>
      </p:pic>
      <p:cxnSp>
        <p:nvCxnSpPr>
          <p:cNvPr id="99" name="Connettore 1 98"/>
          <p:cNvCxnSpPr>
            <a:stCxn id="8" idx="3"/>
            <a:endCxn id="3" idx="1"/>
          </p:cNvCxnSpPr>
          <p:nvPr/>
        </p:nvCxnSpPr>
        <p:spPr>
          <a:xfrm>
            <a:off x="3263900" y="3276600"/>
            <a:ext cx="119420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1 137"/>
          <p:cNvCxnSpPr/>
          <p:nvPr/>
        </p:nvCxnSpPr>
        <p:spPr>
          <a:xfrm>
            <a:off x="12812703" y="-274328"/>
            <a:ext cx="1016384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1 138"/>
          <p:cNvCxnSpPr/>
          <p:nvPr/>
        </p:nvCxnSpPr>
        <p:spPr>
          <a:xfrm>
            <a:off x="12812703" y="310136"/>
            <a:ext cx="1016384" cy="0"/>
          </a:xfrm>
          <a:prstGeom prst="line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1 139"/>
          <p:cNvCxnSpPr/>
          <p:nvPr/>
        </p:nvCxnSpPr>
        <p:spPr>
          <a:xfrm>
            <a:off x="2565806" y="4279900"/>
            <a:ext cx="0" cy="782105"/>
          </a:xfrm>
          <a:prstGeom prst="line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1 140"/>
          <p:cNvCxnSpPr/>
          <p:nvPr/>
        </p:nvCxnSpPr>
        <p:spPr>
          <a:xfrm>
            <a:off x="5211338" y="4279900"/>
            <a:ext cx="0" cy="1016384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ttore 1 141"/>
          <p:cNvCxnSpPr/>
          <p:nvPr/>
        </p:nvCxnSpPr>
        <p:spPr>
          <a:xfrm flipV="1">
            <a:off x="2565806" y="1714073"/>
            <a:ext cx="0" cy="565119"/>
          </a:xfrm>
          <a:prstGeom prst="line">
            <a:avLst/>
          </a:prstGeom>
          <a:ln w="57150">
            <a:solidFill>
              <a:srgbClr val="00B05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ttore 1 142"/>
          <p:cNvCxnSpPr/>
          <p:nvPr/>
        </p:nvCxnSpPr>
        <p:spPr>
          <a:xfrm rot="10800000">
            <a:off x="3127374" y="-353912"/>
            <a:ext cx="1194206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ttore 1 143"/>
          <p:cNvCxnSpPr/>
          <p:nvPr/>
        </p:nvCxnSpPr>
        <p:spPr>
          <a:xfrm>
            <a:off x="3306762" y="1019058"/>
            <a:ext cx="554241" cy="0"/>
          </a:xfrm>
          <a:prstGeom prst="line">
            <a:avLst/>
          </a:prstGeom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ttore 1 144"/>
          <p:cNvCxnSpPr>
            <a:stCxn id="3" idx="3"/>
          </p:cNvCxnSpPr>
          <p:nvPr/>
        </p:nvCxnSpPr>
        <p:spPr>
          <a:xfrm>
            <a:off x="6050442" y="3276600"/>
            <a:ext cx="1140126" cy="0"/>
          </a:xfrm>
          <a:prstGeom prst="line">
            <a:avLst/>
          </a:prstGeom>
          <a:ln w="57150">
            <a:solidFill>
              <a:srgbClr val="00B0F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ttore 1 145"/>
          <p:cNvCxnSpPr/>
          <p:nvPr/>
        </p:nvCxnSpPr>
        <p:spPr>
          <a:xfrm>
            <a:off x="6447668" y="1174516"/>
            <a:ext cx="1042266" cy="0"/>
          </a:xfrm>
          <a:prstGeom prst="line">
            <a:avLst/>
          </a:prstGeom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ttore 1 147"/>
          <p:cNvCxnSpPr/>
          <p:nvPr/>
        </p:nvCxnSpPr>
        <p:spPr>
          <a:xfrm flipV="1">
            <a:off x="5211338" y="1476145"/>
            <a:ext cx="0" cy="80304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1 151"/>
          <p:cNvCxnSpPr/>
          <p:nvPr/>
        </p:nvCxnSpPr>
        <p:spPr>
          <a:xfrm flipV="1">
            <a:off x="5211338" y="189746"/>
            <a:ext cx="0" cy="618789"/>
          </a:xfrm>
          <a:prstGeom prst="line">
            <a:avLst/>
          </a:prstGeom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ttore 1 156"/>
          <p:cNvCxnSpPr/>
          <p:nvPr/>
        </p:nvCxnSpPr>
        <p:spPr>
          <a:xfrm flipV="1">
            <a:off x="6328777" y="-245921"/>
            <a:ext cx="1047993" cy="1134059"/>
          </a:xfrm>
          <a:prstGeom prst="line">
            <a:avLst/>
          </a:prstGeom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ttore 1 162"/>
          <p:cNvCxnSpPr/>
          <p:nvPr/>
        </p:nvCxnSpPr>
        <p:spPr>
          <a:xfrm rot="16200000">
            <a:off x="13320895" y="386408"/>
            <a:ext cx="0" cy="1016384"/>
          </a:xfrm>
          <a:prstGeom prst="line">
            <a:avLst/>
          </a:prstGeom>
          <a:ln w="57150">
            <a:solidFill>
              <a:srgbClr val="00B05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ttore 1 163"/>
          <p:cNvCxnSpPr/>
          <p:nvPr/>
        </p:nvCxnSpPr>
        <p:spPr>
          <a:xfrm>
            <a:off x="6320265" y="5804131"/>
            <a:ext cx="1016384" cy="0"/>
          </a:xfrm>
          <a:prstGeom prst="line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ttore 1 167"/>
          <p:cNvCxnSpPr/>
          <p:nvPr/>
        </p:nvCxnSpPr>
        <p:spPr>
          <a:xfrm flipV="1">
            <a:off x="8846751" y="1693195"/>
            <a:ext cx="981394" cy="1236929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ttore 1 168"/>
          <p:cNvCxnSpPr/>
          <p:nvPr/>
        </p:nvCxnSpPr>
        <p:spPr>
          <a:xfrm flipV="1">
            <a:off x="8942743" y="2485563"/>
            <a:ext cx="885402" cy="69371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ttore 1 169"/>
          <p:cNvCxnSpPr/>
          <p:nvPr/>
        </p:nvCxnSpPr>
        <p:spPr>
          <a:xfrm>
            <a:off x="8966163" y="3402506"/>
            <a:ext cx="861982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ttore 1 175"/>
          <p:cNvCxnSpPr/>
          <p:nvPr/>
        </p:nvCxnSpPr>
        <p:spPr>
          <a:xfrm flipV="1">
            <a:off x="8695973" y="758028"/>
            <a:ext cx="1132172" cy="2013842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ttore 1 176"/>
          <p:cNvCxnSpPr/>
          <p:nvPr/>
        </p:nvCxnSpPr>
        <p:spPr>
          <a:xfrm flipV="1">
            <a:off x="8452046" y="-272880"/>
            <a:ext cx="1376099" cy="2885475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/>
          <p:cNvCxnSpPr/>
          <p:nvPr/>
        </p:nvCxnSpPr>
        <p:spPr>
          <a:xfrm rot="16200000">
            <a:off x="13320895" y="970872"/>
            <a:ext cx="0" cy="1016384"/>
          </a:xfrm>
          <a:prstGeom prst="line">
            <a:avLst/>
          </a:prstGeom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1 178"/>
          <p:cNvCxnSpPr/>
          <p:nvPr/>
        </p:nvCxnSpPr>
        <p:spPr>
          <a:xfrm rot="16200000">
            <a:off x="13320895" y="1555336"/>
            <a:ext cx="0" cy="1016384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1 179"/>
          <p:cNvCxnSpPr/>
          <p:nvPr/>
        </p:nvCxnSpPr>
        <p:spPr>
          <a:xfrm rot="16200000">
            <a:off x="13320895" y="2139800"/>
            <a:ext cx="0" cy="1016384"/>
          </a:xfrm>
          <a:prstGeom prst="line">
            <a:avLst/>
          </a:prstGeom>
          <a:ln w="57150">
            <a:solidFill>
              <a:srgbClr val="00B0F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1 180"/>
          <p:cNvCxnSpPr/>
          <p:nvPr/>
        </p:nvCxnSpPr>
        <p:spPr>
          <a:xfrm rot="16200000">
            <a:off x="13320895" y="2724264"/>
            <a:ext cx="0" cy="1016384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ttore 1 181"/>
          <p:cNvCxnSpPr/>
          <p:nvPr/>
        </p:nvCxnSpPr>
        <p:spPr>
          <a:xfrm rot="16200000">
            <a:off x="13320895" y="3308728"/>
            <a:ext cx="0" cy="1016384"/>
          </a:xfrm>
          <a:prstGeom prst="line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1 185"/>
          <p:cNvCxnSpPr/>
          <p:nvPr/>
        </p:nvCxnSpPr>
        <p:spPr>
          <a:xfrm rot="16200000">
            <a:off x="13320895" y="3893190"/>
            <a:ext cx="0" cy="101638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1 193"/>
          <p:cNvCxnSpPr/>
          <p:nvPr/>
        </p:nvCxnSpPr>
        <p:spPr>
          <a:xfrm>
            <a:off x="6050442" y="3864205"/>
            <a:ext cx="3461858" cy="1101495"/>
          </a:xfrm>
          <a:prstGeom prst="line">
            <a:avLst/>
          </a:prstGeom>
          <a:ln w="57150">
            <a:solidFill>
              <a:srgbClr val="00B0F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ttangolo 196"/>
          <p:cNvSpPr/>
          <p:nvPr/>
        </p:nvSpPr>
        <p:spPr>
          <a:xfrm>
            <a:off x="9613900" y="4414952"/>
            <a:ext cx="1551019" cy="1985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200" b="1" dirty="0" smtClean="0">
                <a:solidFill>
                  <a:srgbClr val="FF0000"/>
                </a:solidFill>
              </a:rPr>
              <a:t>Stage</a:t>
            </a:r>
            <a:endParaRPr lang="it-IT" sz="2200" b="1" dirty="0">
              <a:solidFill>
                <a:srgbClr val="FF0000"/>
              </a:solidFill>
            </a:endParaRPr>
          </a:p>
        </p:txBody>
      </p:sp>
      <p:sp>
        <p:nvSpPr>
          <p:cNvPr id="198" name="CasellaDiTesto 197"/>
          <p:cNvSpPr txBox="1"/>
          <p:nvPr/>
        </p:nvSpPr>
        <p:spPr>
          <a:xfrm>
            <a:off x="4339770" y="-1318578"/>
            <a:ext cx="2172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err="1" smtClean="0"/>
              <a:t>Pulse</a:t>
            </a:r>
            <a:r>
              <a:rPr lang="it-IT" sz="2200" b="1" dirty="0" smtClean="0"/>
              <a:t> </a:t>
            </a:r>
            <a:r>
              <a:rPr lang="it-IT" sz="2200" b="1" dirty="0" err="1" smtClean="0"/>
              <a:t>amplifier</a:t>
            </a:r>
            <a:endParaRPr lang="it-IT" sz="2200" b="1" dirty="0"/>
          </a:p>
        </p:txBody>
      </p:sp>
      <p:sp>
        <p:nvSpPr>
          <p:cNvPr id="199" name="CasellaDiTesto 198"/>
          <p:cNvSpPr txBox="1"/>
          <p:nvPr/>
        </p:nvSpPr>
        <p:spPr>
          <a:xfrm>
            <a:off x="7872517" y="6440897"/>
            <a:ext cx="1389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AOTF</a:t>
            </a:r>
            <a:endParaRPr lang="it-IT" sz="2200" b="1" dirty="0"/>
          </a:p>
        </p:txBody>
      </p:sp>
      <p:sp>
        <p:nvSpPr>
          <p:cNvPr id="200" name="CasellaDiTesto 199"/>
          <p:cNvSpPr txBox="1"/>
          <p:nvPr/>
        </p:nvSpPr>
        <p:spPr>
          <a:xfrm>
            <a:off x="4559503" y="6440898"/>
            <a:ext cx="1769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RF generator</a:t>
            </a:r>
            <a:endParaRPr lang="it-IT" sz="2200" b="1" dirty="0"/>
          </a:p>
        </p:txBody>
      </p:sp>
      <p:sp>
        <p:nvSpPr>
          <p:cNvPr id="201" name="CasellaDiTesto 200"/>
          <p:cNvSpPr txBox="1"/>
          <p:nvPr/>
        </p:nvSpPr>
        <p:spPr>
          <a:xfrm>
            <a:off x="7376770" y="-1201586"/>
            <a:ext cx="1389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err="1" smtClean="0"/>
              <a:t>Galvo</a:t>
            </a:r>
            <a:r>
              <a:rPr lang="it-IT" sz="2200" b="1" dirty="0" smtClean="0"/>
              <a:t> 1</a:t>
            </a:r>
            <a:endParaRPr lang="it-IT" sz="2200" b="1" dirty="0"/>
          </a:p>
        </p:txBody>
      </p:sp>
      <p:sp>
        <p:nvSpPr>
          <p:cNvPr id="202" name="CasellaDiTesto 201"/>
          <p:cNvSpPr txBox="1"/>
          <p:nvPr/>
        </p:nvSpPr>
        <p:spPr>
          <a:xfrm>
            <a:off x="2255380" y="6512577"/>
            <a:ext cx="1389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NAS</a:t>
            </a:r>
            <a:endParaRPr lang="it-IT" sz="2200" b="1" dirty="0"/>
          </a:p>
        </p:txBody>
      </p:sp>
      <p:sp>
        <p:nvSpPr>
          <p:cNvPr id="203" name="CasellaDiTesto 202"/>
          <p:cNvSpPr txBox="1"/>
          <p:nvPr/>
        </p:nvSpPr>
        <p:spPr>
          <a:xfrm>
            <a:off x="1415103" y="3118995"/>
            <a:ext cx="62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PC1</a:t>
            </a:r>
            <a:endParaRPr lang="it-IT" sz="2200" b="1" dirty="0"/>
          </a:p>
        </p:txBody>
      </p:sp>
      <p:sp>
        <p:nvSpPr>
          <p:cNvPr id="204" name="CasellaDiTesto 203"/>
          <p:cNvSpPr txBox="1"/>
          <p:nvPr/>
        </p:nvSpPr>
        <p:spPr>
          <a:xfrm>
            <a:off x="2216099" y="-1145050"/>
            <a:ext cx="7715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EOM</a:t>
            </a:r>
            <a:endParaRPr lang="it-IT" sz="2200" b="1" dirty="0"/>
          </a:p>
        </p:txBody>
      </p:sp>
      <p:sp>
        <p:nvSpPr>
          <p:cNvPr id="205" name="CasellaDiTesto 204"/>
          <p:cNvSpPr txBox="1"/>
          <p:nvPr/>
        </p:nvSpPr>
        <p:spPr>
          <a:xfrm>
            <a:off x="2109273" y="148305"/>
            <a:ext cx="1389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Camera</a:t>
            </a:r>
            <a:endParaRPr lang="it-IT" sz="2200" b="1" dirty="0"/>
          </a:p>
        </p:txBody>
      </p:sp>
      <p:sp>
        <p:nvSpPr>
          <p:cNvPr id="206" name="CasellaDiTesto 205"/>
          <p:cNvSpPr txBox="1"/>
          <p:nvPr/>
        </p:nvSpPr>
        <p:spPr>
          <a:xfrm>
            <a:off x="4035943" y="2311659"/>
            <a:ext cx="62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PC2</a:t>
            </a:r>
            <a:endParaRPr lang="it-IT" sz="2200" b="1" dirty="0"/>
          </a:p>
        </p:txBody>
      </p:sp>
      <p:sp>
        <p:nvSpPr>
          <p:cNvPr id="207" name="CasellaDiTesto 206"/>
          <p:cNvSpPr txBox="1"/>
          <p:nvPr/>
        </p:nvSpPr>
        <p:spPr>
          <a:xfrm>
            <a:off x="4012816" y="529631"/>
            <a:ext cx="1389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DAQ</a:t>
            </a:r>
            <a:endParaRPr lang="it-IT" sz="2200" b="1" dirty="0"/>
          </a:p>
        </p:txBody>
      </p:sp>
      <p:sp>
        <p:nvSpPr>
          <p:cNvPr id="208" name="CasellaDiTesto 207"/>
          <p:cNvSpPr txBox="1"/>
          <p:nvPr/>
        </p:nvSpPr>
        <p:spPr>
          <a:xfrm>
            <a:off x="7391836" y="264048"/>
            <a:ext cx="1389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err="1" smtClean="0"/>
              <a:t>Galvo</a:t>
            </a:r>
            <a:r>
              <a:rPr lang="it-IT" sz="2200" b="1" dirty="0" smtClean="0"/>
              <a:t> 2</a:t>
            </a:r>
            <a:endParaRPr lang="it-IT" sz="2200" b="1" dirty="0"/>
          </a:p>
        </p:txBody>
      </p:sp>
      <p:sp>
        <p:nvSpPr>
          <p:cNvPr id="209" name="CasellaDiTesto 208"/>
          <p:cNvSpPr txBox="1"/>
          <p:nvPr/>
        </p:nvSpPr>
        <p:spPr>
          <a:xfrm>
            <a:off x="6701274" y="2388513"/>
            <a:ext cx="16553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RS-232 </a:t>
            </a:r>
            <a:r>
              <a:rPr lang="it-IT" sz="2200" b="1" dirty="0" err="1" smtClean="0"/>
              <a:t>Hub</a:t>
            </a:r>
            <a:endParaRPr lang="it-IT" sz="2200" b="1" dirty="0"/>
          </a:p>
        </p:txBody>
      </p:sp>
      <p:sp>
        <p:nvSpPr>
          <p:cNvPr id="210" name="CasellaDiTesto 209"/>
          <p:cNvSpPr txBox="1"/>
          <p:nvPr/>
        </p:nvSpPr>
        <p:spPr>
          <a:xfrm>
            <a:off x="10992652" y="-565563"/>
            <a:ext cx="1389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405 nm laser</a:t>
            </a:r>
            <a:endParaRPr lang="it-IT" sz="2200" b="1" dirty="0"/>
          </a:p>
        </p:txBody>
      </p:sp>
      <p:sp>
        <p:nvSpPr>
          <p:cNvPr id="211" name="CasellaDiTesto 210"/>
          <p:cNvSpPr txBox="1"/>
          <p:nvPr/>
        </p:nvSpPr>
        <p:spPr>
          <a:xfrm>
            <a:off x="10992652" y="372107"/>
            <a:ext cx="1389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445 nm laser</a:t>
            </a:r>
            <a:endParaRPr lang="it-IT" sz="2200" b="1" dirty="0"/>
          </a:p>
        </p:txBody>
      </p:sp>
      <p:sp>
        <p:nvSpPr>
          <p:cNvPr id="212" name="CasellaDiTesto 211"/>
          <p:cNvSpPr txBox="1"/>
          <p:nvPr/>
        </p:nvSpPr>
        <p:spPr>
          <a:xfrm>
            <a:off x="10992652" y="1309777"/>
            <a:ext cx="1389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491 nm laser</a:t>
            </a:r>
            <a:endParaRPr lang="it-IT" sz="2200" b="1" dirty="0"/>
          </a:p>
        </p:txBody>
      </p:sp>
      <p:sp>
        <p:nvSpPr>
          <p:cNvPr id="213" name="CasellaDiTesto 212"/>
          <p:cNvSpPr txBox="1"/>
          <p:nvPr/>
        </p:nvSpPr>
        <p:spPr>
          <a:xfrm>
            <a:off x="10992652" y="2247447"/>
            <a:ext cx="1389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515 nm laser</a:t>
            </a:r>
            <a:endParaRPr lang="it-IT" sz="2200" b="1" dirty="0"/>
          </a:p>
        </p:txBody>
      </p:sp>
      <p:sp>
        <p:nvSpPr>
          <p:cNvPr id="214" name="CasellaDiTesto 213"/>
          <p:cNvSpPr txBox="1"/>
          <p:nvPr/>
        </p:nvSpPr>
        <p:spPr>
          <a:xfrm>
            <a:off x="10992652" y="3185117"/>
            <a:ext cx="1389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561 nm laser</a:t>
            </a:r>
            <a:endParaRPr lang="it-IT" sz="2200" b="1" dirty="0"/>
          </a:p>
        </p:txBody>
      </p:sp>
      <p:sp>
        <p:nvSpPr>
          <p:cNvPr id="215" name="CasellaDiTesto 214"/>
          <p:cNvSpPr txBox="1"/>
          <p:nvPr/>
        </p:nvSpPr>
        <p:spPr>
          <a:xfrm>
            <a:off x="13894219" y="-443605"/>
            <a:ext cx="2110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1 </a:t>
            </a:r>
            <a:r>
              <a:rPr lang="it-IT" sz="2200" b="1" dirty="0" err="1" smtClean="0"/>
              <a:t>Gb</a:t>
            </a:r>
            <a:r>
              <a:rPr lang="it-IT" sz="2200" b="1" dirty="0" smtClean="0"/>
              <a:t>/s ethernet</a:t>
            </a:r>
            <a:endParaRPr lang="it-IT" sz="2200" b="1" dirty="0"/>
          </a:p>
        </p:txBody>
      </p:sp>
      <p:sp>
        <p:nvSpPr>
          <p:cNvPr id="216" name="CasellaDiTesto 215"/>
          <p:cNvSpPr txBox="1"/>
          <p:nvPr/>
        </p:nvSpPr>
        <p:spPr>
          <a:xfrm>
            <a:off x="13894220" y="140859"/>
            <a:ext cx="1790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10 </a:t>
            </a:r>
            <a:r>
              <a:rPr lang="it-IT" sz="2200" b="1" dirty="0" err="1" smtClean="0"/>
              <a:t>Gb</a:t>
            </a:r>
            <a:r>
              <a:rPr lang="it-IT" sz="2200" b="1" dirty="0" smtClean="0"/>
              <a:t>/s SFP+</a:t>
            </a:r>
            <a:endParaRPr lang="it-IT" sz="2200" b="1" dirty="0"/>
          </a:p>
        </p:txBody>
      </p:sp>
      <p:sp>
        <p:nvSpPr>
          <p:cNvPr id="217" name="CasellaDiTesto 216"/>
          <p:cNvSpPr txBox="1"/>
          <p:nvPr/>
        </p:nvSpPr>
        <p:spPr>
          <a:xfrm>
            <a:off x="13894220" y="725323"/>
            <a:ext cx="1555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err="1" smtClean="0"/>
              <a:t>CameraLink</a:t>
            </a:r>
            <a:endParaRPr lang="it-IT" sz="2200" b="1" dirty="0"/>
          </a:p>
        </p:txBody>
      </p:sp>
      <p:sp>
        <p:nvSpPr>
          <p:cNvPr id="218" name="CasellaDiTesto 217"/>
          <p:cNvSpPr txBox="1"/>
          <p:nvPr/>
        </p:nvSpPr>
        <p:spPr>
          <a:xfrm>
            <a:off x="13894220" y="1309787"/>
            <a:ext cx="1790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Co-</a:t>
            </a:r>
            <a:r>
              <a:rPr lang="it-IT" sz="2200" b="1" dirty="0" err="1" smtClean="0"/>
              <a:t>axial</a:t>
            </a:r>
            <a:endParaRPr lang="it-IT" sz="2200" b="1" dirty="0"/>
          </a:p>
        </p:txBody>
      </p:sp>
      <p:sp>
        <p:nvSpPr>
          <p:cNvPr id="219" name="CasellaDiTesto 218"/>
          <p:cNvSpPr txBox="1"/>
          <p:nvPr/>
        </p:nvSpPr>
        <p:spPr>
          <a:xfrm>
            <a:off x="13894220" y="1894251"/>
            <a:ext cx="16801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HV co-</a:t>
            </a:r>
            <a:r>
              <a:rPr lang="it-IT" sz="2200" b="1" dirty="0" err="1" smtClean="0"/>
              <a:t>axial</a:t>
            </a:r>
            <a:endParaRPr lang="it-IT" sz="2200" b="1" dirty="0"/>
          </a:p>
        </p:txBody>
      </p:sp>
      <p:sp>
        <p:nvSpPr>
          <p:cNvPr id="220" name="CasellaDiTesto 219"/>
          <p:cNvSpPr txBox="1"/>
          <p:nvPr/>
        </p:nvSpPr>
        <p:spPr>
          <a:xfrm>
            <a:off x="13894220" y="2478715"/>
            <a:ext cx="1555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USB</a:t>
            </a:r>
            <a:endParaRPr lang="it-IT" sz="2200" b="1" dirty="0"/>
          </a:p>
        </p:txBody>
      </p:sp>
      <p:sp>
        <p:nvSpPr>
          <p:cNvPr id="221" name="CasellaDiTesto 220"/>
          <p:cNvSpPr txBox="1"/>
          <p:nvPr/>
        </p:nvSpPr>
        <p:spPr>
          <a:xfrm>
            <a:off x="13894220" y="3063179"/>
            <a:ext cx="1555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RS-232</a:t>
            </a:r>
            <a:endParaRPr lang="it-IT" sz="2200" b="1" dirty="0"/>
          </a:p>
        </p:txBody>
      </p:sp>
      <p:sp>
        <p:nvSpPr>
          <p:cNvPr id="222" name="CasellaDiTesto 221"/>
          <p:cNvSpPr txBox="1"/>
          <p:nvPr/>
        </p:nvSpPr>
        <p:spPr>
          <a:xfrm>
            <a:off x="13894220" y="3647643"/>
            <a:ext cx="1555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smtClean="0"/>
              <a:t>RF co-</a:t>
            </a:r>
            <a:r>
              <a:rPr lang="it-IT" sz="2200" b="1" dirty="0" err="1" smtClean="0"/>
              <a:t>axial</a:t>
            </a:r>
            <a:endParaRPr lang="it-IT" sz="2200" b="1" dirty="0"/>
          </a:p>
        </p:txBody>
      </p:sp>
      <p:sp>
        <p:nvSpPr>
          <p:cNvPr id="223" name="CasellaDiTesto 222"/>
          <p:cNvSpPr txBox="1"/>
          <p:nvPr/>
        </p:nvSpPr>
        <p:spPr>
          <a:xfrm>
            <a:off x="13894220" y="4232104"/>
            <a:ext cx="16801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err="1" smtClean="0"/>
              <a:t>Internal</a:t>
            </a:r>
            <a:r>
              <a:rPr lang="it-IT" sz="2200" b="1" dirty="0" smtClean="0"/>
              <a:t> bus</a:t>
            </a:r>
            <a:endParaRPr lang="it-IT" sz="2200" b="1" dirty="0"/>
          </a:p>
        </p:txBody>
      </p:sp>
      <p:sp>
        <p:nvSpPr>
          <p:cNvPr id="224" name="Rettangolo 223"/>
          <p:cNvSpPr/>
          <p:nvPr/>
        </p:nvSpPr>
        <p:spPr>
          <a:xfrm>
            <a:off x="12652187" y="-637277"/>
            <a:ext cx="3441700" cy="538185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200"/>
          </a:p>
        </p:txBody>
      </p:sp>
      <p:sp>
        <p:nvSpPr>
          <p:cNvPr id="225" name="CasellaDiTesto 224"/>
          <p:cNvSpPr txBox="1"/>
          <p:nvPr/>
        </p:nvSpPr>
        <p:spPr>
          <a:xfrm>
            <a:off x="12629851" y="-1116705"/>
            <a:ext cx="16510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err="1" smtClean="0"/>
              <a:t>Connections</a:t>
            </a:r>
            <a:endParaRPr lang="it-IT" sz="2200" b="1" dirty="0"/>
          </a:p>
        </p:txBody>
      </p:sp>
    </p:spTree>
    <p:extLst>
      <p:ext uri="{BB962C8B-B14F-4D97-AF65-F5344CB8AC3E}">
        <p14:creationId xmlns:p14="http://schemas.microsoft.com/office/powerpoint/2010/main" val="141397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400554" cy="5562600"/>
              <a:chOff x="-4229099" y="0"/>
              <a:chExt cx="12400554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2400554" cy="5562600"/>
                <a:chOff x="288758" y="333948"/>
                <a:chExt cx="12023047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938402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fibres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68351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Raw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280327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conversion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Remote </a:t>
                  </a:r>
                  <a:r>
                    <a:rPr lang="it-IT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repository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CINECA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274074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Transfer to remote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repository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6" name="Connettore 4 15"/>
          <p:cNvCxnSpPr/>
          <p:nvPr/>
        </p:nvCxnSpPr>
        <p:spPr>
          <a:xfrm>
            <a:off x="1714501" y="1082996"/>
            <a:ext cx="1400113" cy="1033674"/>
          </a:xfrm>
          <a:prstGeom prst="bentConnector3">
            <a:avLst>
              <a:gd name="adj1" fmla="val 100414"/>
            </a:avLst>
          </a:prstGeom>
          <a:ln w="762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/>
          <p:nvPr/>
        </p:nvCxnSpPr>
        <p:spPr>
          <a:xfrm rot="10800000" flipV="1">
            <a:off x="3316683" y="1104886"/>
            <a:ext cx="1548799" cy="893094"/>
          </a:xfrm>
          <a:prstGeom prst="bentConnector3">
            <a:avLst>
              <a:gd name="adj1" fmla="val 97646"/>
            </a:avLst>
          </a:prstGeom>
          <a:ln w="762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1"/>
          <p:cNvCxnSpPr/>
          <p:nvPr/>
        </p:nvCxnSpPr>
        <p:spPr>
          <a:xfrm flipV="1">
            <a:off x="4556384" y="4576306"/>
            <a:ext cx="788272" cy="0"/>
          </a:xfrm>
          <a:prstGeom prst="straightConnector1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hardware ports names)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8098971" y="0"/>
            <a:ext cx="23317200" cy="6858000"/>
            <a:chOff x="-8098971" y="0"/>
            <a:chExt cx="23317200" cy="685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2050" y="0"/>
              <a:ext cx="9824323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" r="11856"/>
            <a:stretch/>
          </p:blipFill>
          <p:spPr>
            <a:xfrm>
              <a:off x="7500223" y="0"/>
              <a:ext cx="771800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9" r="11829"/>
            <a:stretch/>
          </p:blipFill>
          <p:spPr>
            <a:xfrm>
              <a:off x="-8098971" y="0"/>
              <a:ext cx="783227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 b="4506"/>
          <a:stretch/>
        </p:blipFill>
        <p:spPr>
          <a:xfrm>
            <a:off x="-9475361" y="-237406"/>
            <a:ext cx="27763362" cy="7095406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475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1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4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5008</TotalTime>
  <Words>785</Words>
  <Application>Microsoft Office PowerPoint</Application>
  <PresentationFormat>Widescreen</PresentationFormat>
  <Paragraphs>421</Paragraphs>
  <Slides>30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Ludo</cp:lastModifiedBy>
  <cp:revision>200</cp:revision>
  <dcterms:created xsi:type="dcterms:W3CDTF">2013-11-04T09:16:53Z</dcterms:created>
  <dcterms:modified xsi:type="dcterms:W3CDTF">2015-02-09T23:40:36Z</dcterms:modified>
</cp:coreProperties>
</file>